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modernComment_100_EE8DFB58.xml" ContentType="application/vnd.ms-powerpoint.comments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"/>
  </p:notesMasterIdLst>
  <p:sldIdLst>
    <p:sldId id="256" r:id="rId2"/>
    <p:sldId id="257" r:id="rId3"/>
  </p:sldIdLst>
  <p:sldSz cx="6858000" cy="1005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F622281-1F62-F26C-2548-AA2705F6BF3E}" name="Maxwell Cook" initials="MC" userId="S::maco4303@colorado.edu::e402c5c5-02c3-4871-a203-2258f2675a98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54EE395-C155-4842-9381-DC5EFB4929C4}" v="49" dt="2024-09-18T18:48:04.40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095"/>
    <p:restoredTop sz="94682"/>
  </p:normalViewPr>
  <p:slideViewPr>
    <p:cSldViewPr snapToGrid="0">
      <p:cViewPr varScale="1">
        <p:scale>
          <a:sx n="78" d="100"/>
          <a:sy n="78" d="100"/>
        </p:scale>
        <p:origin x="145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11" Type="http://schemas.microsoft.com/office/2018/10/relationships/authors" Target="authors.xml"/><Relationship Id="rId5" Type="http://schemas.openxmlformats.org/officeDocument/2006/relationships/presProps" Target="presProps.xml"/><Relationship Id="rId10" Type="http://schemas.microsoft.com/office/2015/10/relationships/revisionInfo" Target="revisionInfo.xml"/><Relationship Id="rId4" Type="http://schemas.openxmlformats.org/officeDocument/2006/relationships/notesMaster" Target="notesMasters/notesMaster1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xwell Cook" userId="6270a8f4b8f62cae" providerId="LiveId" clId="{554EE395-C155-4842-9381-DC5EFB4929C4}"/>
    <pc:docChg chg="undo custSel modSld">
      <pc:chgData name="Maxwell Cook" userId="6270a8f4b8f62cae" providerId="LiveId" clId="{554EE395-C155-4842-9381-DC5EFB4929C4}" dt="2024-09-18T18:48:54.065" v="256" actId="1076"/>
      <pc:docMkLst>
        <pc:docMk/>
      </pc:docMkLst>
      <pc:sldChg chg="addSp delSp modSp mod">
        <pc:chgData name="Maxwell Cook" userId="6270a8f4b8f62cae" providerId="LiveId" clId="{554EE395-C155-4842-9381-DC5EFB4929C4}" dt="2024-09-17T20:53:31.613" v="218" actId="14826"/>
        <pc:sldMkLst>
          <pc:docMk/>
          <pc:sldMk cId="4002282328" sldId="256"/>
        </pc:sldMkLst>
        <pc:spChg chg="add mod">
          <ac:chgData name="Maxwell Cook" userId="6270a8f4b8f62cae" providerId="LiveId" clId="{554EE395-C155-4842-9381-DC5EFB4929C4}" dt="2024-09-17T18:28:34.475" v="187" actId="1076"/>
          <ac:spMkLst>
            <pc:docMk/>
            <pc:sldMk cId="4002282328" sldId="256"/>
            <ac:spMk id="12" creationId="{EE371FB5-7BFD-85DF-0F9D-9EACA54E105A}"/>
          </ac:spMkLst>
        </pc:spChg>
        <pc:spChg chg="add mod">
          <ac:chgData name="Maxwell Cook" userId="6270a8f4b8f62cae" providerId="LiveId" clId="{554EE395-C155-4842-9381-DC5EFB4929C4}" dt="2024-09-17T18:28:39.418" v="188" actId="1076"/>
          <ac:spMkLst>
            <pc:docMk/>
            <pc:sldMk cId="4002282328" sldId="256"/>
            <ac:spMk id="14" creationId="{2E83702C-A806-29CA-993E-A158293515A8}"/>
          </ac:spMkLst>
        </pc:spChg>
        <pc:spChg chg="add mod">
          <ac:chgData name="Maxwell Cook" userId="6270a8f4b8f62cae" providerId="LiveId" clId="{554EE395-C155-4842-9381-DC5EFB4929C4}" dt="2024-09-17T17:48:40.384" v="177"/>
          <ac:spMkLst>
            <pc:docMk/>
            <pc:sldMk cId="4002282328" sldId="256"/>
            <ac:spMk id="16" creationId="{4981BDC0-78DA-740D-3A94-67FE2900DB2C}"/>
          </ac:spMkLst>
        </pc:spChg>
        <pc:spChg chg="del mod">
          <ac:chgData name="Maxwell Cook" userId="6270a8f4b8f62cae" providerId="LiveId" clId="{554EE395-C155-4842-9381-DC5EFB4929C4}" dt="2024-09-17T03:05:30.906" v="126" actId="478"/>
          <ac:spMkLst>
            <pc:docMk/>
            <pc:sldMk cId="4002282328" sldId="256"/>
            <ac:spMk id="17" creationId="{B289F20D-C78F-EF97-4801-D42D4A2BB14F}"/>
          </ac:spMkLst>
        </pc:spChg>
        <pc:spChg chg="add mod">
          <ac:chgData name="Maxwell Cook" userId="6270a8f4b8f62cae" providerId="LiveId" clId="{554EE395-C155-4842-9381-DC5EFB4929C4}" dt="2024-09-17T18:29:26.541" v="200" actId="1076"/>
          <ac:spMkLst>
            <pc:docMk/>
            <pc:sldMk cId="4002282328" sldId="256"/>
            <ac:spMk id="17" creationId="{F1CFDE2A-E381-1C58-7013-1EB88D311069}"/>
          </ac:spMkLst>
        </pc:spChg>
        <pc:spChg chg="add mod">
          <ac:chgData name="Maxwell Cook" userId="6270a8f4b8f62cae" providerId="LiveId" clId="{554EE395-C155-4842-9381-DC5EFB4929C4}" dt="2024-09-17T18:29:28.733" v="202" actId="20577"/>
          <ac:spMkLst>
            <pc:docMk/>
            <pc:sldMk cId="4002282328" sldId="256"/>
            <ac:spMk id="18" creationId="{C1382E4A-8948-DE8D-EDDC-6319B7BA93A3}"/>
          </ac:spMkLst>
        </pc:spChg>
        <pc:spChg chg="del">
          <ac:chgData name="Maxwell Cook" userId="6270a8f4b8f62cae" providerId="LiveId" clId="{554EE395-C155-4842-9381-DC5EFB4929C4}" dt="2024-09-16T15:30:17.875" v="7" actId="478"/>
          <ac:spMkLst>
            <pc:docMk/>
            <pc:sldMk cId="4002282328" sldId="256"/>
            <ac:spMk id="18" creationId="{D755EA36-8138-6298-E8C1-BD4C8772053E}"/>
          </ac:spMkLst>
        </pc:spChg>
        <pc:spChg chg="add mod">
          <ac:chgData name="Maxwell Cook" userId="6270a8f4b8f62cae" providerId="LiveId" clId="{554EE395-C155-4842-9381-DC5EFB4929C4}" dt="2024-09-17T18:29:46.383" v="206" actId="20577"/>
          <ac:spMkLst>
            <pc:docMk/>
            <pc:sldMk cId="4002282328" sldId="256"/>
            <ac:spMk id="19" creationId="{817D21FD-62D3-8496-C45D-2B840EA25221}"/>
          </ac:spMkLst>
        </pc:spChg>
        <pc:spChg chg="add mod">
          <ac:chgData name="Maxwell Cook" userId="6270a8f4b8f62cae" providerId="LiveId" clId="{554EE395-C155-4842-9381-DC5EFB4929C4}" dt="2024-09-17T18:29:56.090" v="210" actId="20577"/>
          <ac:spMkLst>
            <pc:docMk/>
            <pc:sldMk cId="4002282328" sldId="256"/>
            <ac:spMk id="20" creationId="{F231DF59-F86A-4D62-BD76-9252EC05C96D}"/>
          </ac:spMkLst>
        </pc:spChg>
        <pc:picChg chg="add mod">
          <ac:chgData name="Maxwell Cook" userId="6270a8f4b8f62cae" providerId="LiveId" clId="{554EE395-C155-4842-9381-DC5EFB4929C4}" dt="2024-09-17T18:29:10.386" v="196" actId="1076"/>
          <ac:picMkLst>
            <pc:docMk/>
            <pc:sldMk cId="4002282328" sldId="256"/>
            <ac:picMk id="3" creationId="{9B4B95A9-9FB2-FE92-69C7-9F2518648F82}"/>
          </ac:picMkLst>
        </pc:picChg>
        <pc:picChg chg="add mod">
          <ac:chgData name="Maxwell Cook" userId="6270a8f4b8f62cae" providerId="LiveId" clId="{554EE395-C155-4842-9381-DC5EFB4929C4}" dt="2024-09-17T18:30:11.669" v="212" actId="1076"/>
          <ac:picMkLst>
            <pc:docMk/>
            <pc:sldMk cId="4002282328" sldId="256"/>
            <ac:picMk id="4" creationId="{0C650BF5-3653-9E7F-E192-FF484003CC56}"/>
          </ac:picMkLst>
        </pc:picChg>
        <pc:picChg chg="add del mod">
          <ac:chgData name="Maxwell Cook" userId="6270a8f4b8f62cae" providerId="LiveId" clId="{554EE395-C155-4842-9381-DC5EFB4929C4}" dt="2024-09-16T15:44:28.011" v="62" actId="478"/>
          <ac:picMkLst>
            <pc:docMk/>
            <pc:sldMk cId="4002282328" sldId="256"/>
            <ac:picMk id="5" creationId="{4CBDEACB-CBB0-7425-5767-EBEF1F4A57BB}"/>
          </ac:picMkLst>
        </pc:picChg>
        <pc:picChg chg="add mod">
          <ac:chgData name="Maxwell Cook" userId="6270a8f4b8f62cae" providerId="LiveId" clId="{554EE395-C155-4842-9381-DC5EFB4929C4}" dt="2024-09-17T18:30:09.182" v="211" actId="1076"/>
          <ac:picMkLst>
            <pc:docMk/>
            <pc:sldMk cId="4002282328" sldId="256"/>
            <ac:picMk id="6" creationId="{4DA2E845-DE3A-0934-7E91-D7202409B55A}"/>
          </ac:picMkLst>
        </pc:picChg>
        <pc:picChg chg="add del mod">
          <ac:chgData name="Maxwell Cook" userId="6270a8f4b8f62cae" providerId="LiveId" clId="{554EE395-C155-4842-9381-DC5EFB4929C4}" dt="2024-09-16T15:44:27.463" v="61" actId="478"/>
          <ac:picMkLst>
            <pc:docMk/>
            <pc:sldMk cId="4002282328" sldId="256"/>
            <ac:picMk id="7" creationId="{32B01F1F-3FCA-AF4F-123E-E7B98A17D03F}"/>
          </ac:picMkLst>
        </pc:picChg>
        <pc:picChg chg="add mod">
          <ac:chgData name="Maxwell Cook" userId="6270a8f4b8f62cae" providerId="LiveId" clId="{554EE395-C155-4842-9381-DC5EFB4929C4}" dt="2024-09-17T20:53:25.752" v="217" actId="14826"/>
          <ac:picMkLst>
            <pc:docMk/>
            <pc:sldMk cId="4002282328" sldId="256"/>
            <ac:picMk id="8" creationId="{D03F92B7-A830-094B-070F-0D53F0F6DF4B}"/>
          </ac:picMkLst>
        </pc:picChg>
        <pc:picChg chg="add del mod">
          <ac:chgData name="Maxwell Cook" userId="6270a8f4b8f62cae" providerId="LiveId" clId="{554EE395-C155-4842-9381-DC5EFB4929C4}" dt="2024-09-16T15:49:24.716" v="63" actId="478"/>
          <ac:picMkLst>
            <pc:docMk/>
            <pc:sldMk cId="4002282328" sldId="256"/>
            <ac:picMk id="9" creationId="{071D05C6-9C9A-190C-4BA9-105F0367EDB7}"/>
          </ac:picMkLst>
        </pc:picChg>
        <pc:picChg chg="add mod">
          <ac:chgData name="Maxwell Cook" userId="6270a8f4b8f62cae" providerId="LiveId" clId="{554EE395-C155-4842-9381-DC5EFB4929C4}" dt="2024-09-17T20:53:31.613" v="218" actId="14826"/>
          <ac:picMkLst>
            <pc:docMk/>
            <pc:sldMk cId="4002282328" sldId="256"/>
            <ac:picMk id="10" creationId="{074D9D73-9867-B428-ADDE-F0996B4BE0EF}"/>
          </ac:picMkLst>
        </pc:picChg>
        <pc:picChg chg="add mod">
          <ac:chgData name="Maxwell Cook" userId="6270a8f4b8f62cae" providerId="LiveId" clId="{554EE395-C155-4842-9381-DC5EFB4929C4}" dt="2024-09-16T15:56:28.193" v="105" actId="1076"/>
          <ac:picMkLst>
            <pc:docMk/>
            <pc:sldMk cId="4002282328" sldId="256"/>
            <ac:picMk id="11" creationId="{A84D6566-1C02-0794-13CA-8790C959EE92}"/>
          </ac:picMkLst>
        </pc:picChg>
        <pc:picChg chg="add del mod">
          <ac:chgData name="Maxwell Cook" userId="6270a8f4b8f62cae" providerId="LiveId" clId="{554EE395-C155-4842-9381-DC5EFB4929C4}" dt="2024-09-17T17:45:24.898" v="133" actId="478"/>
          <ac:picMkLst>
            <pc:docMk/>
            <pc:sldMk cId="4002282328" sldId="256"/>
            <ac:picMk id="13" creationId="{07948752-9C22-0BD7-A94E-C662801EDAC6}"/>
          </ac:picMkLst>
        </pc:picChg>
        <pc:picChg chg="add del mod">
          <ac:chgData name="Maxwell Cook" userId="6270a8f4b8f62cae" providerId="LiveId" clId="{554EE395-C155-4842-9381-DC5EFB4929C4}" dt="2024-09-17T17:44:42.489" v="127" actId="478"/>
          <ac:picMkLst>
            <pc:docMk/>
            <pc:sldMk cId="4002282328" sldId="256"/>
            <ac:picMk id="15" creationId="{0E54A7DE-9F13-4B41-6E32-74792115DBF7}"/>
          </ac:picMkLst>
        </pc:picChg>
        <pc:picChg chg="add del mod">
          <ac:chgData name="Maxwell Cook" userId="6270a8f4b8f62cae" providerId="LiveId" clId="{554EE395-C155-4842-9381-DC5EFB4929C4}" dt="2024-09-16T15:56:11.831" v="102" actId="478"/>
          <ac:picMkLst>
            <pc:docMk/>
            <pc:sldMk cId="4002282328" sldId="256"/>
            <ac:picMk id="16" creationId="{DE303718-5E03-ABA0-03DB-BDACD538B0E4}"/>
          </ac:picMkLst>
        </pc:picChg>
        <pc:picChg chg="add del mod">
          <ac:chgData name="Maxwell Cook" userId="6270a8f4b8f62cae" providerId="LiveId" clId="{554EE395-C155-4842-9381-DC5EFB4929C4}" dt="2024-09-16T15:57:54.649" v="112" actId="478"/>
          <ac:picMkLst>
            <pc:docMk/>
            <pc:sldMk cId="4002282328" sldId="256"/>
            <ac:picMk id="20" creationId="{02EBF0A5-26D1-60B2-9857-2BE8CC6DCC42}"/>
          </ac:picMkLst>
        </pc:picChg>
        <pc:picChg chg="add del mod">
          <ac:chgData name="Maxwell Cook" userId="6270a8f4b8f62cae" providerId="LiveId" clId="{554EE395-C155-4842-9381-DC5EFB4929C4}" dt="2024-09-17T17:45:47.302" v="139" actId="478"/>
          <ac:picMkLst>
            <pc:docMk/>
            <pc:sldMk cId="4002282328" sldId="256"/>
            <ac:picMk id="22" creationId="{537B15BA-D164-EB66-BBEE-93DE272DD01B}"/>
          </ac:picMkLst>
        </pc:picChg>
        <pc:picChg chg="del mod">
          <ac:chgData name="Maxwell Cook" userId="6270a8f4b8f62cae" providerId="LiveId" clId="{554EE395-C155-4842-9381-DC5EFB4929C4}" dt="2024-09-16T15:34:20.188" v="28" actId="478"/>
          <ac:picMkLst>
            <pc:docMk/>
            <pc:sldMk cId="4002282328" sldId="256"/>
            <ac:picMk id="24" creationId="{064B9E22-C609-0A47-68CA-8386B999E77A}"/>
          </ac:picMkLst>
        </pc:picChg>
        <pc:picChg chg="add del mod">
          <ac:chgData name="Maxwell Cook" userId="6270a8f4b8f62cae" providerId="LiveId" clId="{554EE395-C155-4842-9381-DC5EFB4929C4}" dt="2024-09-17T17:45:48.545" v="140" actId="478"/>
          <ac:picMkLst>
            <pc:docMk/>
            <pc:sldMk cId="4002282328" sldId="256"/>
            <ac:picMk id="25" creationId="{04B2AD9C-B5EE-1EF4-52C7-5C77C26BA080}"/>
          </ac:picMkLst>
        </pc:picChg>
        <pc:picChg chg="del mod">
          <ac:chgData name="Maxwell Cook" userId="6270a8f4b8f62cae" providerId="LiveId" clId="{554EE395-C155-4842-9381-DC5EFB4929C4}" dt="2024-09-16T15:43:56.882" v="51" actId="478"/>
          <ac:picMkLst>
            <pc:docMk/>
            <pc:sldMk cId="4002282328" sldId="256"/>
            <ac:picMk id="26" creationId="{7F8D3178-9EDF-CCD7-F09A-06122A07CD70}"/>
          </ac:picMkLst>
        </pc:picChg>
        <pc:picChg chg="del mod">
          <ac:chgData name="Maxwell Cook" userId="6270a8f4b8f62cae" providerId="LiveId" clId="{554EE395-C155-4842-9381-DC5EFB4929C4}" dt="2024-09-16T15:55:38.355" v="90" actId="478"/>
          <ac:picMkLst>
            <pc:docMk/>
            <pc:sldMk cId="4002282328" sldId="256"/>
            <ac:picMk id="30" creationId="{8220BFC3-3EFC-7DD0-1814-4E793F1295C2}"/>
          </ac:picMkLst>
        </pc:picChg>
        <pc:picChg chg="del">
          <ac:chgData name="Maxwell Cook" userId="6270a8f4b8f62cae" providerId="LiveId" clId="{554EE395-C155-4842-9381-DC5EFB4929C4}" dt="2024-09-16T15:30:01.190" v="0" actId="478"/>
          <ac:picMkLst>
            <pc:docMk/>
            <pc:sldMk cId="4002282328" sldId="256"/>
            <ac:picMk id="31" creationId="{766209CF-373B-211A-EFB1-E97A9DD95D3D}"/>
          </ac:picMkLst>
        </pc:picChg>
        <pc:picChg chg="del mod">
          <ac:chgData name="Maxwell Cook" userId="6270a8f4b8f62cae" providerId="LiveId" clId="{554EE395-C155-4842-9381-DC5EFB4929C4}" dt="2024-09-16T15:30:34.070" v="15" actId="478"/>
          <ac:picMkLst>
            <pc:docMk/>
            <pc:sldMk cId="4002282328" sldId="256"/>
            <ac:picMk id="32" creationId="{2DB924BF-CA1E-345C-0EC3-A7B691D35566}"/>
          </ac:picMkLst>
        </pc:picChg>
        <pc:picChg chg="del mod">
          <ac:chgData name="Maxwell Cook" userId="6270a8f4b8f62cae" providerId="LiveId" clId="{554EE395-C155-4842-9381-DC5EFB4929C4}" dt="2024-09-16T15:55:39.307" v="91" actId="478"/>
          <ac:picMkLst>
            <pc:docMk/>
            <pc:sldMk cId="4002282328" sldId="256"/>
            <ac:picMk id="33" creationId="{F898F306-61FE-1901-007A-425487BC9143}"/>
          </ac:picMkLst>
        </pc:picChg>
      </pc:sldChg>
      <pc:sldChg chg="addSp delSp modSp mod">
        <pc:chgData name="Maxwell Cook" userId="6270a8f4b8f62cae" providerId="LiveId" clId="{554EE395-C155-4842-9381-DC5EFB4929C4}" dt="2024-09-18T18:48:54.065" v="256" actId="1076"/>
        <pc:sldMkLst>
          <pc:docMk/>
          <pc:sldMk cId="1175924298" sldId="257"/>
        </pc:sldMkLst>
        <pc:spChg chg="del">
          <ac:chgData name="Maxwell Cook" userId="6270a8f4b8f62cae" providerId="LiveId" clId="{554EE395-C155-4842-9381-DC5EFB4929C4}" dt="2024-09-18T18:42:05.257" v="219" actId="478"/>
          <ac:spMkLst>
            <pc:docMk/>
            <pc:sldMk cId="1175924298" sldId="257"/>
            <ac:spMk id="2" creationId="{5111F1CE-F2EC-15CB-8644-F0B85E0FF4D3}"/>
          </ac:spMkLst>
        </pc:spChg>
        <pc:spChg chg="del">
          <ac:chgData name="Maxwell Cook" userId="6270a8f4b8f62cae" providerId="LiveId" clId="{554EE395-C155-4842-9381-DC5EFB4929C4}" dt="2024-09-18T18:42:07.076" v="220" actId="478"/>
          <ac:spMkLst>
            <pc:docMk/>
            <pc:sldMk cId="1175924298" sldId="257"/>
            <ac:spMk id="3" creationId="{83224F2E-CF5A-96BF-37B9-4F75F0E5FFF0}"/>
          </ac:spMkLst>
        </pc:spChg>
        <pc:spChg chg="add mod">
          <ac:chgData name="Maxwell Cook" userId="6270a8f4b8f62cae" providerId="LiveId" clId="{554EE395-C155-4842-9381-DC5EFB4929C4}" dt="2024-09-18T18:47:26.133" v="234"/>
          <ac:spMkLst>
            <pc:docMk/>
            <pc:sldMk cId="1175924298" sldId="257"/>
            <ac:spMk id="10" creationId="{950A9645-135C-11DD-A33A-FC8F92CE1224}"/>
          </ac:spMkLst>
        </pc:spChg>
        <pc:spChg chg="add mod">
          <ac:chgData name="Maxwell Cook" userId="6270a8f4b8f62cae" providerId="LiveId" clId="{554EE395-C155-4842-9381-DC5EFB4929C4}" dt="2024-09-18T18:47:31.630" v="235"/>
          <ac:spMkLst>
            <pc:docMk/>
            <pc:sldMk cId="1175924298" sldId="257"/>
            <ac:spMk id="11" creationId="{C81E7831-38AD-3875-5172-FFB161D4B7B0}"/>
          </ac:spMkLst>
        </pc:spChg>
        <pc:spChg chg="add mod">
          <ac:chgData name="Maxwell Cook" userId="6270a8f4b8f62cae" providerId="LiveId" clId="{554EE395-C155-4842-9381-DC5EFB4929C4}" dt="2024-09-18T18:48:50.057" v="255" actId="1076"/>
          <ac:spMkLst>
            <pc:docMk/>
            <pc:sldMk cId="1175924298" sldId="257"/>
            <ac:spMk id="13" creationId="{C873F28E-6CEF-169D-A4A9-164D27DF38D7}"/>
          </ac:spMkLst>
        </pc:spChg>
        <pc:spChg chg="add mod">
          <ac:chgData name="Maxwell Cook" userId="6270a8f4b8f62cae" providerId="LiveId" clId="{554EE395-C155-4842-9381-DC5EFB4929C4}" dt="2024-09-18T18:48:54.065" v="256" actId="1076"/>
          <ac:spMkLst>
            <pc:docMk/>
            <pc:sldMk cId="1175924298" sldId="257"/>
            <ac:spMk id="14" creationId="{66E4F145-A8A2-A078-D5B9-66A777C6E021}"/>
          </ac:spMkLst>
        </pc:spChg>
        <pc:picChg chg="add mod">
          <ac:chgData name="Maxwell Cook" userId="6270a8f4b8f62cae" providerId="LiveId" clId="{554EE395-C155-4842-9381-DC5EFB4929C4}" dt="2024-09-18T18:48:45.215" v="254" actId="1076"/>
          <ac:picMkLst>
            <pc:docMk/>
            <pc:sldMk cId="1175924298" sldId="257"/>
            <ac:picMk id="5" creationId="{218E3287-C23F-F3B0-3A3A-A470A2E749B9}"/>
          </ac:picMkLst>
        </pc:picChg>
        <pc:picChg chg="add del mod">
          <ac:chgData name="Maxwell Cook" userId="6270a8f4b8f62cae" providerId="LiveId" clId="{554EE395-C155-4842-9381-DC5EFB4929C4}" dt="2024-09-18T18:47:04.928" v="228" actId="478"/>
          <ac:picMkLst>
            <pc:docMk/>
            <pc:sldMk cId="1175924298" sldId="257"/>
            <ac:picMk id="7" creationId="{D903B8CF-6135-3B92-F1D8-27A2F80CD4D1}"/>
          </ac:picMkLst>
        </pc:picChg>
        <pc:picChg chg="add mod">
          <ac:chgData name="Maxwell Cook" userId="6270a8f4b8f62cae" providerId="LiveId" clId="{554EE395-C155-4842-9381-DC5EFB4929C4}" dt="2024-09-18T18:48:27.478" v="249" actId="1076"/>
          <ac:picMkLst>
            <pc:docMk/>
            <pc:sldMk cId="1175924298" sldId="257"/>
            <ac:picMk id="9" creationId="{3888B632-8D26-5890-E2D6-04859239E914}"/>
          </ac:picMkLst>
        </pc:picChg>
        <pc:picChg chg="add">
          <ac:chgData name="Maxwell Cook" userId="6270a8f4b8f62cae" providerId="LiveId" clId="{554EE395-C155-4842-9381-DC5EFB4929C4}" dt="2024-09-18T18:47:37.918" v="236"/>
          <ac:picMkLst>
            <pc:docMk/>
            <pc:sldMk cId="1175924298" sldId="257"/>
            <ac:picMk id="12" creationId="{BA30096B-DC91-F1CF-FBAE-C45A80580F5C}"/>
          </ac:picMkLst>
        </pc:picChg>
      </pc:sldChg>
    </pc:docChg>
  </pc:docChgLst>
</pc:chgInfo>
</file>

<file path=ppt/comments/modernComment_100_EE8DFB58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FB349E24-1F48-5246-A4D6-E8446D787C4E}" authorId="{FF622281-1F62-F26C-2548-AA2705F6BF3E}" created="2024-09-04T03:42:06.778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4002282328" sldId="256"/>
      <ac:picMk id="16" creationId="{4779B4B9-586F-4650-594A-EC684C826AE4}"/>
    </ac:deMkLst>
    <p188:txBody>
      <a:bodyPr/>
      <a:lstStyle/>
      <a:p>
        <a:r>
          <a:rPr lang="en-US"/>
          <a:t>Distribution of roof material classes.</a:t>
        </a:r>
      </a:p>
    </p188:txBody>
  </p188:cm>
  <p188:cm id="{1C6793F6-6B20-4541-B95A-67357D2E9901}" authorId="{FF622281-1F62-F26C-2548-AA2705F6BF3E}" created="2024-09-04T03:42:28.642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4002282328" sldId="256"/>
      <ac:picMk id="13" creationId="{E034CF9F-B100-D647-A8C7-7781F461C8FF}"/>
    </ac:deMkLst>
    <p188:txBody>
      <a:bodyPr/>
      <a:lstStyle/>
      <a:p>
        <a:r>
          <a:rPr lang="en-US"/>
          <a:t>Maps of the case study landscapes.</a:t>
        </a:r>
      </a:p>
    </p188:txBody>
  </p188:cm>
  <p188:cm id="{47D85252-DC3C-0E40-A65F-8AE6F49CD9A9}" authorId="{FF622281-1F62-F26C-2548-AA2705F6BF3E}" created="2024-09-04T03:42:57.138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4002282328" sldId="256"/>
      <ac:picMk id="9" creationId="{EAC1A49D-DAC8-5B0E-03C4-F89B6F51A462}"/>
    </ac:deMkLst>
    <p188:txBody>
      <a:bodyPr/>
      <a:lstStyle/>
      <a:p>
        <a:r>
          <a:rPr lang="en-US"/>
          <a:t>Distribution of building area. Maybe can do this one by roof material class as well?</a:t>
        </a:r>
      </a:p>
    </p188:txBody>
  </p188:cm>
</p188:cmLst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23F3B0-FEEA-C84F-88F9-419157A0CF23}" type="datetimeFigureOut">
              <a:rPr lang="en-US" smtClean="0"/>
              <a:t>9/18/24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76488" y="1143000"/>
            <a:ext cx="21050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387B95-DEF7-7644-AEC1-158C77997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1158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387B95-DEF7-7644-AEC1-158C7799763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7822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46133"/>
            <a:ext cx="5829300" cy="3501813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82989"/>
            <a:ext cx="5143500" cy="2428451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9/18/24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285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9/18/24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4872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35517"/>
            <a:ext cx="1478756" cy="85240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35517"/>
            <a:ext cx="4350544" cy="85240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9/18/24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3739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9/18/24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0674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507618"/>
            <a:ext cx="5915025" cy="4184014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731215"/>
            <a:ext cx="5915025" cy="2200274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9/18/24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1242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77584"/>
            <a:ext cx="291465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77584"/>
            <a:ext cx="291465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9/18/24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0590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35519"/>
            <a:ext cx="5915025" cy="194415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65706"/>
            <a:ext cx="2901255" cy="120840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74110"/>
            <a:ext cx="2901255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65706"/>
            <a:ext cx="2915543" cy="120840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74110"/>
            <a:ext cx="2915543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9/18/24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4295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9/18/24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3437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9/18/24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228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70560"/>
            <a:ext cx="2211884" cy="234696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48226"/>
            <a:ext cx="3471863" cy="714798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017520"/>
            <a:ext cx="2211884" cy="5590329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9/18/24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73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70560"/>
            <a:ext cx="2211884" cy="234696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48226"/>
            <a:ext cx="3471863" cy="7147983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017520"/>
            <a:ext cx="2211884" cy="5590329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9/18/24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617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35519"/>
            <a:ext cx="5915025" cy="1944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77584"/>
            <a:ext cx="5915025" cy="638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7" y="9322649"/>
            <a:ext cx="154305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C5501C9-038A-D149-B763-C0BC726789EC}" type="datetimeFigureOut">
              <a:rPr lang="en-US" smtClean="0"/>
              <a:t>9/18/24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322649"/>
            <a:ext cx="2314575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322649"/>
            <a:ext cx="154305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149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microsoft.com/office/2018/10/relationships/comments" Target="../comments/modernComment_100_EE8DFB58.xml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Relationship Id="rId9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map of denver with lines and numbers&#10;&#10;Description automatically generated">
            <a:extLst>
              <a:ext uri="{FF2B5EF4-FFF2-40B4-BE49-F238E27FC236}">
                <a16:creationId xmlns:a16="http://schemas.microsoft.com/office/drawing/2014/main" id="{9B4B95A9-9FB2-FE92-69C7-9F2518648F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9000" y="472506"/>
            <a:ext cx="2820958" cy="3349888"/>
          </a:xfrm>
          <a:prstGeom prst="rect">
            <a:avLst/>
          </a:prstGeom>
        </p:spPr>
      </p:pic>
      <p:pic>
        <p:nvPicPr>
          <p:cNvPr id="11" name="Picture 10" descr="A map of a city&#10;&#10;Description automatically generated">
            <a:extLst>
              <a:ext uri="{FF2B5EF4-FFF2-40B4-BE49-F238E27FC236}">
                <a16:creationId xmlns:a16="http://schemas.microsoft.com/office/drawing/2014/main" id="{A84D6566-1C02-0794-13CA-8790C959EE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0028" y="472506"/>
            <a:ext cx="2820958" cy="3349888"/>
          </a:xfrm>
          <a:prstGeom prst="rect">
            <a:avLst/>
          </a:prstGeom>
        </p:spPr>
      </p:pic>
      <p:pic>
        <p:nvPicPr>
          <p:cNvPr id="4" name="Picture 3" descr="A graph of numbers and a number of numbers&#10;&#10;Description automatically generated with medium confidence">
            <a:extLst>
              <a:ext uri="{FF2B5EF4-FFF2-40B4-BE49-F238E27FC236}">
                <a16:creationId xmlns:a16="http://schemas.microsoft.com/office/drawing/2014/main" id="{0C650BF5-3653-9E7F-E192-FF484003CC5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0028" y="4064695"/>
            <a:ext cx="2663790" cy="1746906"/>
          </a:xfrm>
          <a:prstGeom prst="rect">
            <a:avLst/>
          </a:prstGeom>
        </p:spPr>
      </p:pic>
      <p:pic>
        <p:nvPicPr>
          <p:cNvPr id="6" name="Picture 5" descr="A graph of numbers and a number of classes&#10;&#10;Description automatically generated with medium confidence">
            <a:extLst>
              <a:ext uri="{FF2B5EF4-FFF2-40B4-BE49-F238E27FC236}">
                <a16:creationId xmlns:a16="http://schemas.microsoft.com/office/drawing/2014/main" id="{4DA2E845-DE3A-0934-7E91-D7202409B55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29000" y="4064695"/>
            <a:ext cx="2663790" cy="174690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03F92B7-A830-094B-070F-0D53F0F6DF4B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/>
          <a:stretch/>
        </p:blipFill>
        <p:spPr>
          <a:xfrm>
            <a:off x="527694" y="6053902"/>
            <a:ext cx="2565625" cy="209834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74D9D73-9867-B428-ADDE-F0996B4BE0EF}"/>
              </a:ext>
            </a:extLst>
          </p:cNvPr>
          <p:cNvPicPr>
            <a:picLocks noChangeAspect="1"/>
          </p:cNvPicPr>
          <p:nvPr/>
        </p:nvPicPr>
        <p:blipFill>
          <a:blip r:embed="rId9"/>
          <a:srcRect/>
          <a:stretch/>
        </p:blipFill>
        <p:spPr>
          <a:xfrm>
            <a:off x="3561074" y="6053901"/>
            <a:ext cx="2556809" cy="2098347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E371FB5-7BFD-85DF-0F9D-9EACA54E105A}"/>
              </a:ext>
            </a:extLst>
          </p:cNvPr>
          <p:cNvSpPr txBox="1"/>
          <p:nvPr/>
        </p:nvSpPr>
        <p:spPr>
          <a:xfrm>
            <a:off x="528498" y="627129"/>
            <a:ext cx="3722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(a)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E83702C-A806-29CA-993E-A158293515A8}"/>
              </a:ext>
            </a:extLst>
          </p:cNvPr>
          <p:cNvSpPr txBox="1"/>
          <p:nvPr/>
        </p:nvSpPr>
        <p:spPr>
          <a:xfrm>
            <a:off x="3589859" y="631847"/>
            <a:ext cx="3722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(b)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1CFDE2A-E381-1C58-7013-1EB88D311069}"/>
              </a:ext>
            </a:extLst>
          </p:cNvPr>
          <p:cNvSpPr txBox="1"/>
          <p:nvPr/>
        </p:nvSpPr>
        <p:spPr>
          <a:xfrm>
            <a:off x="528498" y="3768929"/>
            <a:ext cx="3722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(c)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1382E4A-8948-DE8D-EDDC-6319B7BA93A3}"/>
              </a:ext>
            </a:extLst>
          </p:cNvPr>
          <p:cNvSpPr txBox="1"/>
          <p:nvPr/>
        </p:nvSpPr>
        <p:spPr>
          <a:xfrm>
            <a:off x="3586168" y="3768929"/>
            <a:ext cx="3722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(d)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7D21FD-62D3-8496-C45D-2B840EA25221}"/>
              </a:ext>
            </a:extLst>
          </p:cNvPr>
          <p:cNvSpPr txBox="1"/>
          <p:nvPr/>
        </p:nvSpPr>
        <p:spPr>
          <a:xfrm>
            <a:off x="528498" y="5632437"/>
            <a:ext cx="3722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(e)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231DF59-F86A-4D62-BD76-9252EC05C96D}"/>
              </a:ext>
            </a:extLst>
          </p:cNvPr>
          <p:cNvSpPr txBox="1"/>
          <p:nvPr/>
        </p:nvSpPr>
        <p:spPr>
          <a:xfrm>
            <a:off x="3586168" y="5632437"/>
            <a:ext cx="3722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(f)</a:t>
            </a:r>
          </a:p>
        </p:txBody>
      </p:sp>
    </p:spTree>
    <p:extLst>
      <p:ext uri="{BB962C8B-B14F-4D97-AF65-F5344CB8AC3E}">
        <p14:creationId xmlns:p14="http://schemas.microsoft.com/office/powerpoint/2010/main" val="4002282328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218E3287-C23F-F3B0-3A3A-A470A2E749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738" y="1588501"/>
            <a:ext cx="5147860" cy="3130456"/>
          </a:xfrm>
          <a:prstGeom prst="rect">
            <a:avLst/>
          </a:prstGeom>
        </p:spPr>
      </p:pic>
      <p:pic>
        <p:nvPicPr>
          <p:cNvPr id="9" name="Picture 8" descr="A graph of blue and white lines&#10;&#10;Description automatically generated with medium confidence">
            <a:extLst>
              <a:ext uri="{FF2B5EF4-FFF2-40B4-BE49-F238E27FC236}">
                <a16:creationId xmlns:a16="http://schemas.microsoft.com/office/drawing/2014/main" id="{3888B632-8D26-5890-E2D6-04859239E9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406" y="4718957"/>
            <a:ext cx="5262524" cy="314354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873F28E-6CEF-169D-A4A9-164D27DF38D7}"/>
              </a:ext>
            </a:extLst>
          </p:cNvPr>
          <p:cNvSpPr txBox="1"/>
          <p:nvPr/>
        </p:nvSpPr>
        <p:spPr>
          <a:xfrm>
            <a:off x="855070" y="1400722"/>
            <a:ext cx="3722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(a)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E4F145-A8A2-A078-D5B9-66A777C6E021}"/>
              </a:ext>
            </a:extLst>
          </p:cNvPr>
          <p:cNvSpPr txBox="1"/>
          <p:nvPr/>
        </p:nvSpPr>
        <p:spPr>
          <a:xfrm>
            <a:off x="855070" y="4489769"/>
            <a:ext cx="3722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(b)</a:t>
            </a:r>
          </a:p>
        </p:txBody>
      </p:sp>
    </p:spTree>
    <p:extLst>
      <p:ext uri="{BB962C8B-B14F-4D97-AF65-F5344CB8AC3E}">
        <p14:creationId xmlns:p14="http://schemas.microsoft.com/office/powerpoint/2010/main" val="11759242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2058</TotalTime>
  <Words>25</Words>
  <Application>Microsoft Macintosh PowerPoint</Application>
  <PresentationFormat>Custom</PresentationFormat>
  <Paragraphs>9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Maxwell Cook</dc:creator>
  <cp:lastModifiedBy>Maxwell Cook</cp:lastModifiedBy>
  <cp:revision>1</cp:revision>
  <dcterms:created xsi:type="dcterms:W3CDTF">2024-09-04T03:37:40Z</dcterms:created>
  <dcterms:modified xsi:type="dcterms:W3CDTF">2024-09-18T18:49:04Z</dcterms:modified>
</cp:coreProperties>
</file>

<file path=docProps/thumbnail.jpeg>
</file>